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180" y="4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30/1/2024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ΓΕΩΡΓΟΥΔΗΣ ΕΥΑ. ΓΕΩΡΓΙΟΣ που εδρεύει στην περιφέρεια Αττικής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199.700,00 €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99.850,00 €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Συμβουλευτικές Υπηρεσίες – Τεχνικές Μελέτες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200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ΜΙΛΤΙΑΔΗΣ ΤΣΑΛΚOYΤΗΣ</cp:lastModifiedBy>
  <cp:revision>45</cp:revision>
  <dcterms:created xsi:type="dcterms:W3CDTF">2018-02-13T12:16:57Z</dcterms:created>
  <dcterms:modified xsi:type="dcterms:W3CDTF">2024-01-30T11:49:04Z</dcterms:modified>
</cp:coreProperties>
</file>